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504" y="-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8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9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4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5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0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5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3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88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8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EC892-5953-450F-9432-6B804616A2F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25C87-CD1A-4331-9869-9821344E7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35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>
          <a:xfrm>
            <a:off x="839788" y="1241946"/>
            <a:ext cx="4291770" cy="4782877"/>
          </a:xfrm>
        </p:spPr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5759355" y="1241946"/>
            <a:ext cx="5577245" cy="4782877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[insert name as it is to appear in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[insert degree level (e.g., master’s)]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[insert degree name with option, if relevant, as it appears on transcript (e.g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Doctor of Philosophy in Human Sciences (Option in Nutritional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Sciences)]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[insert research or academic advisor name as it is to appear in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(e.g., Dr. Jane Smith)]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[Insert a photo in the box to the left - this can be portrait style or one with the individual engaged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his/her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scholarly pursuits]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[insert any photo notes here, such as photographer attribution, concerns with the quality of the photo – if necessary, an updated photo can be arranged by the Graduate College]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***Note that this slide is not included in the review process; it is to ensure the correct information is available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programs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please ensure the accuracy of the submission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68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167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Tucker, Sheryl</dc:creator>
  <cp:lastModifiedBy>Tucker, Sheryl</cp:lastModifiedBy>
  <cp:revision>6</cp:revision>
  <dcterms:created xsi:type="dcterms:W3CDTF">2018-09-12T11:12:06Z</dcterms:created>
  <dcterms:modified xsi:type="dcterms:W3CDTF">2019-02-07T18:51:15Z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336678588</vt:i4>
  </property>
  <property fmtid="{D5CDD505-2E9C-101B-9397-08002B2CF9AE}" pid="3" name="_NewReviewCycle">
    <vt:lpwstr/>
  </property>
  <property fmtid="{D5CDD505-2E9C-101B-9397-08002B2CF9AE}" pid="4" name="_EmailSubject">
    <vt:lpwstr>Award Announcements</vt:lpwstr>
  </property>
  <property fmtid="{D5CDD505-2E9C-101B-9397-08002B2CF9AE}" pid="5" name="_AuthorEmail">
    <vt:lpwstr>sheryl.tucker@okstate.edu</vt:lpwstr>
  </property>
  <property fmtid="{D5CDD505-2E9C-101B-9397-08002B2CF9AE}" pid="6" name="_AuthorEmailDisplayName">
    <vt:lpwstr>Tucker, Sheryl</vt:lpwstr>
  </property>
</Properties>
</file>